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7" r:id="rId3"/>
    <p:sldId id="278" r:id="rId4"/>
    <p:sldId id="279" r:id="rId5"/>
    <p:sldId id="265"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1/1/2019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1/1/2019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p:txBody>
          <a:bodyPr/>
          <a:lstStyle/>
          <a:p>
            <a:r>
              <a:rPr lang="en-US" dirty="0"/>
              <a:t>Spark Interview Questions</a:t>
            </a:r>
            <a:br>
              <a:rPr lang="en-US" dirty="0"/>
            </a:br>
            <a:r>
              <a:rPr lang="en-US" dirty="0" err="1"/>
              <a:t>Akka</a:t>
            </a:r>
            <a:r>
              <a:rPr lang="en-US" dirty="0"/>
              <a:t> in Spark</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FB3ACC-A67D-4E01-A20B-47183A93E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5880" y="3510280"/>
            <a:ext cx="4460240" cy="2387600"/>
          </a:xfrm>
          <a:prstGeom prst="rect">
            <a:avLst/>
          </a:prstGeom>
        </p:spPr>
      </p:pic>
      <p:pic>
        <p:nvPicPr>
          <p:cNvPr id="6" name="Audio 5">
            <a:hlinkClick r:id="" action="ppaction://media"/>
            <a:extLst>
              <a:ext uri="{FF2B5EF4-FFF2-40B4-BE49-F238E27FC236}">
                <a16:creationId xmlns:a16="http://schemas.microsoft.com/office/drawing/2014/main" id="{D4A725AB-8024-4C66-B73C-FA1AE01918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12786"/>
    </mc:Choice>
    <mc:Fallback>
      <p:transition spd="slow" advTm="12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What is AKKA</a:t>
            </a:r>
          </a:p>
        </p:txBody>
      </p:sp>
      <p:sp>
        <p:nvSpPr>
          <p:cNvPr id="5" name="Content Placeholder 4">
            <a:extLst>
              <a:ext uri="{FF2B5EF4-FFF2-40B4-BE49-F238E27FC236}">
                <a16:creationId xmlns:a16="http://schemas.microsoft.com/office/drawing/2014/main" id="{0CCD1C49-FB21-46AC-AD98-30DF4CE2AA90}"/>
              </a:ext>
            </a:extLst>
          </p:cNvPr>
          <p:cNvSpPr>
            <a:spLocks noGrp="1"/>
          </p:cNvSpPr>
          <p:nvPr>
            <p:ph idx="1"/>
          </p:nvPr>
        </p:nvSpPr>
        <p:spPr>
          <a:xfrm>
            <a:off x="838200" y="1012824"/>
            <a:ext cx="10515600" cy="5286375"/>
          </a:xfrm>
        </p:spPr>
        <p:txBody>
          <a:bodyPr>
            <a:normAutofit/>
          </a:bodyPr>
          <a:lstStyle/>
          <a:p>
            <a:r>
              <a:rPr lang="en-US" dirty="0" err="1"/>
              <a:t>Akka</a:t>
            </a:r>
            <a:r>
              <a:rPr lang="en-US" dirty="0"/>
              <a:t> is a event-driven actor framework to create reactive, distributed, parallel and resilient concurrent applications in Scala or Java. </a:t>
            </a:r>
          </a:p>
          <a:p>
            <a:endParaRPr lang="en-US" dirty="0"/>
          </a:p>
          <a:p>
            <a:endParaRPr lang="en-US" dirty="0"/>
          </a:p>
        </p:txBody>
      </p:sp>
      <p:pic>
        <p:nvPicPr>
          <p:cNvPr id="3" name="Picture 2">
            <a:extLst>
              <a:ext uri="{FF2B5EF4-FFF2-40B4-BE49-F238E27FC236}">
                <a16:creationId xmlns:a16="http://schemas.microsoft.com/office/drawing/2014/main" id="{35E94A8A-D792-4465-91D1-B7A7E250D659}"/>
              </a:ext>
            </a:extLst>
          </p:cNvPr>
          <p:cNvPicPr>
            <a:picLocks noChangeAspect="1"/>
          </p:cNvPicPr>
          <p:nvPr/>
        </p:nvPicPr>
        <p:blipFill>
          <a:blip r:embed="rId4"/>
          <a:stretch>
            <a:fillRect/>
          </a:stretch>
        </p:blipFill>
        <p:spPr>
          <a:xfrm>
            <a:off x="1172210" y="2117724"/>
            <a:ext cx="10054590" cy="4181475"/>
          </a:xfrm>
          <a:prstGeom prst="rect">
            <a:avLst/>
          </a:prstGeom>
        </p:spPr>
      </p:pic>
      <p:pic>
        <p:nvPicPr>
          <p:cNvPr id="6" name="Audio 5">
            <a:hlinkClick r:id="" action="ppaction://media"/>
            <a:extLst>
              <a:ext uri="{FF2B5EF4-FFF2-40B4-BE49-F238E27FC236}">
                <a16:creationId xmlns:a16="http://schemas.microsoft.com/office/drawing/2014/main" id="{7F6C942D-91D3-4711-BC39-89AF7289FA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71594631"/>
      </p:ext>
    </p:extLst>
  </p:cSld>
  <p:clrMapOvr>
    <a:masterClrMapping/>
  </p:clrMapOvr>
  <mc:AlternateContent xmlns:mc="http://schemas.openxmlformats.org/markup-compatibility/2006">
    <mc:Choice xmlns:p14="http://schemas.microsoft.com/office/powerpoint/2010/main" Requires="p14">
      <p:transition spd="slow" p14:dur="2000" advTm="113778"/>
    </mc:Choice>
    <mc:Fallback>
      <p:transition spd="slow" advTm="113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What is AKKA</a:t>
            </a:r>
          </a:p>
        </p:txBody>
      </p:sp>
      <p:sp>
        <p:nvSpPr>
          <p:cNvPr id="5" name="Content Placeholder 4">
            <a:extLst>
              <a:ext uri="{FF2B5EF4-FFF2-40B4-BE49-F238E27FC236}">
                <a16:creationId xmlns:a16="http://schemas.microsoft.com/office/drawing/2014/main" id="{0CCD1C49-FB21-46AC-AD98-30DF4CE2AA90}"/>
              </a:ext>
            </a:extLst>
          </p:cNvPr>
          <p:cNvSpPr>
            <a:spLocks noGrp="1"/>
          </p:cNvSpPr>
          <p:nvPr>
            <p:ph idx="1"/>
          </p:nvPr>
        </p:nvSpPr>
        <p:spPr>
          <a:xfrm>
            <a:off x="838200" y="1012824"/>
            <a:ext cx="10515600" cy="5286375"/>
          </a:xfrm>
        </p:spPr>
        <p:txBody>
          <a:bodyPr>
            <a:normAutofit/>
          </a:bodyPr>
          <a:lstStyle/>
          <a:p>
            <a:r>
              <a:rPr lang="en-US" dirty="0" err="1"/>
              <a:t>Akka</a:t>
            </a:r>
            <a:r>
              <a:rPr lang="en-US" dirty="0"/>
              <a:t> uses the Actor model to hide all the thread-related code and gives you really a simple and helpful interfaces to implement a scalable and fault-tolerant system.</a:t>
            </a:r>
          </a:p>
          <a:p>
            <a:endParaRPr lang="en-US" dirty="0"/>
          </a:p>
          <a:p>
            <a:r>
              <a:rPr lang="en-US" dirty="0" err="1"/>
              <a:t>Akka</a:t>
            </a:r>
            <a:r>
              <a:rPr lang="en-US" dirty="0"/>
              <a:t> decouples business logic from low-level mechanisms such as threads, locks and non-blocking IO.</a:t>
            </a:r>
          </a:p>
          <a:p>
            <a:endParaRPr lang="en-US" dirty="0"/>
          </a:p>
          <a:p>
            <a:r>
              <a:rPr lang="en-US" dirty="0" err="1"/>
              <a:t>Akka</a:t>
            </a:r>
            <a:r>
              <a:rPr lang="en-US" dirty="0"/>
              <a:t> uses Actor systems that gives you an abstraction layer over threads. These actors are able to communicate with each other by passing anything and everything as messages, and do things parallel and without blocking other code.</a:t>
            </a:r>
          </a:p>
          <a:p>
            <a:pPr marL="0" indent="0">
              <a:buNone/>
            </a:pPr>
            <a:endParaRPr lang="en-US" dirty="0"/>
          </a:p>
        </p:txBody>
      </p:sp>
      <p:pic>
        <p:nvPicPr>
          <p:cNvPr id="4" name="Audio 3">
            <a:hlinkClick r:id="" action="ppaction://media"/>
            <a:extLst>
              <a:ext uri="{FF2B5EF4-FFF2-40B4-BE49-F238E27FC236}">
                <a16:creationId xmlns:a16="http://schemas.microsoft.com/office/drawing/2014/main" id="{CA115E3B-BFC0-4074-B077-2DD9C95961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68315268"/>
      </p:ext>
    </p:extLst>
  </p:cSld>
  <p:clrMapOvr>
    <a:masterClrMapping/>
  </p:clrMapOvr>
  <mc:AlternateContent xmlns:mc="http://schemas.openxmlformats.org/markup-compatibility/2006">
    <mc:Choice xmlns:p14="http://schemas.microsoft.com/office/powerpoint/2010/main" Requires="p14">
      <p:transition spd="slow" p14:dur="2000" advTm="46460"/>
    </mc:Choice>
    <mc:Fallback>
      <p:transition spd="slow" advTm="46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err="1"/>
              <a:t>Akka</a:t>
            </a:r>
            <a:r>
              <a:rPr lang="en-US" sz="2800" b="1" dirty="0"/>
              <a:t> in Apache Spark</a:t>
            </a:r>
          </a:p>
        </p:txBody>
      </p:sp>
      <p:sp>
        <p:nvSpPr>
          <p:cNvPr id="5" name="Content Placeholder 4">
            <a:extLst>
              <a:ext uri="{FF2B5EF4-FFF2-40B4-BE49-F238E27FC236}">
                <a16:creationId xmlns:a16="http://schemas.microsoft.com/office/drawing/2014/main" id="{0CCD1C49-FB21-46AC-AD98-30DF4CE2AA90}"/>
              </a:ext>
            </a:extLst>
          </p:cNvPr>
          <p:cNvSpPr>
            <a:spLocks noGrp="1"/>
          </p:cNvSpPr>
          <p:nvPr>
            <p:ph idx="1"/>
          </p:nvPr>
        </p:nvSpPr>
        <p:spPr>
          <a:xfrm>
            <a:off x="838200" y="1012824"/>
            <a:ext cx="10515600" cy="5286375"/>
          </a:xfrm>
        </p:spPr>
        <p:txBody>
          <a:bodyPr>
            <a:normAutofit/>
          </a:bodyPr>
          <a:lstStyle/>
          <a:p>
            <a:r>
              <a:rPr lang="en-US" dirty="0"/>
              <a:t>Spark uses </a:t>
            </a:r>
            <a:r>
              <a:rPr lang="en-US" dirty="0" err="1"/>
              <a:t>Akka</a:t>
            </a:r>
            <a:r>
              <a:rPr lang="en-US" dirty="0"/>
              <a:t> basically for scheduling different parallel task in the spark cluster.</a:t>
            </a:r>
          </a:p>
          <a:p>
            <a:endParaRPr lang="en-US" dirty="0"/>
          </a:p>
          <a:p>
            <a:r>
              <a:rPr lang="en-US" dirty="0"/>
              <a:t>All the workers request for a task to application master after registering.</a:t>
            </a:r>
          </a:p>
          <a:p>
            <a:endParaRPr lang="en-US" dirty="0"/>
          </a:p>
          <a:p>
            <a:r>
              <a:rPr lang="en-US" dirty="0"/>
              <a:t>The master just assigns the task. Here Spark uses </a:t>
            </a:r>
            <a:r>
              <a:rPr lang="en-US" dirty="0" err="1"/>
              <a:t>Akka</a:t>
            </a:r>
            <a:r>
              <a:rPr lang="en-US" dirty="0"/>
              <a:t> for messaging between the workers and application masters.</a:t>
            </a:r>
          </a:p>
        </p:txBody>
      </p:sp>
      <p:pic>
        <p:nvPicPr>
          <p:cNvPr id="4" name="Audio 3">
            <a:hlinkClick r:id="" action="ppaction://media"/>
            <a:extLst>
              <a:ext uri="{FF2B5EF4-FFF2-40B4-BE49-F238E27FC236}">
                <a16:creationId xmlns:a16="http://schemas.microsoft.com/office/drawing/2014/main" id="{7C0200ED-0D51-4449-B50F-768D54E48D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82110452"/>
      </p:ext>
    </p:extLst>
  </p:cSld>
  <p:clrMapOvr>
    <a:masterClrMapping/>
  </p:clrMapOvr>
  <mc:AlternateContent xmlns:mc="http://schemas.openxmlformats.org/markup-compatibility/2006">
    <mc:Choice xmlns:p14="http://schemas.microsoft.com/office/powerpoint/2010/main" Requires="p14">
      <p:transition spd="slow" p14:dur="2000" advTm="119165"/>
    </mc:Choice>
    <mc:Fallback>
      <p:transition spd="slow" advTm="119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5" name="Audio 4">
            <a:hlinkClick r:id="" action="ppaction://media"/>
            <a:extLst>
              <a:ext uri="{FF2B5EF4-FFF2-40B4-BE49-F238E27FC236}">
                <a16:creationId xmlns:a16="http://schemas.microsoft.com/office/drawing/2014/main" id="{B0103E24-74BE-4C8A-AFDF-CBF459DCC6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4331"/>
    </mc:Choice>
    <mc:Fallback>
      <p:transition spd="slow" advTm="4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753</TotalTime>
  <Words>166</Words>
  <Application>Microsoft Office PowerPoint</Application>
  <PresentationFormat>Widescreen</PresentationFormat>
  <Paragraphs>20</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Spark Interview Questions Akka in Spark</vt:lpstr>
      <vt:lpstr>What is AKKA</vt:lpstr>
      <vt:lpstr>What is AKKA</vt:lpstr>
      <vt:lpstr>Akka in Apache Spark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117</cp:revision>
  <dcterms:created xsi:type="dcterms:W3CDTF">2018-12-28T03:34:44Z</dcterms:created>
  <dcterms:modified xsi:type="dcterms:W3CDTF">2019-01-01T16:29:13Z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